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520999f156478c" /><Relationship Type="http://schemas.openxmlformats.org/officeDocument/2006/relationships/extended-properties" Target="/docProps/app.xml" Id="R6b5048be1d51474b" /><Relationship Type="http://schemas.openxmlformats.org/officeDocument/2006/relationships/officeDocument" Target="/ppt/presentation.xml" Id="R8014f9e629f24c0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8102e3f7c74909"/>
  </p:sldMasterIdLst>
  <p:notesMasterIdLst>
    <p:notesMasterId xmlns:r="http://schemas.openxmlformats.org/officeDocument/2006/relationships" r:id="R8f83de5dd3294174"/>
  </p:notesMasterIdLst>
  <p:sldIdLst>
    <p:sldId xmlns:r="http://schemas.openxmlformats.org/officeDocument/2006/relationships" id="256" r:id="R81a753c459804187"/>
    <p:sldId xmlns:r="http://schemas.openxmlformats.org/officeDocument/2006/relationships" id="257" r:id="R325ba78bd87a4d2d"/>
    <p:sldId xmlns:r="http://schemas.openxmlformats.org/officeDocument/2006/relationships" id="258" r:id="R03097337d71143f8"/>
    <p:sldId xmlns:r="http://schemas.openxmlformats.org/officeDocument/2006/relationships" id="259" r:id="R262034ecfd8e43d1"/>
    <p:sldId xmlns:r="http://schemas.openxmlformats.org/officeDocument/2006/relationships" id="260" r:id="R413e655b84684595"/>
    <p:sldId xmlns:r="http://schemas.openxmlformats.org/officeDocument/2006/relationships" id="261" r:id="R33f8526607f04e15"/>
    <p:sldId xmlns:r="http://schemas.openxmlformats.org/officeDocument/2006/relationships" id="262" r:id="R0010b82d311a4c25"/>
    <p:sldId xmlns:r="http://schemas.openxmlformats.org/officeDocument/2006/relationships" id="263" r:id="R7f7efea90a4842e9"/>
    <p:sldId xmlns:r="http://schemas.openxmlformats.org/officeDocument/2006/relationships" id="264" r:id="Rec46592939224fa6"/>
    <p:sldId xmlns:r="http://schemas.openxmlformats.org/officeDocument/2006/relationships" id="265" r:id="R92b253236b1c498f"/>
    <p:sldId xmlns:r="http://schemas.openxmlformats.org/officeDocument/2006/relationships" id="266" r:id="R5d72e6b700b54d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017a0d0c434fa4" /><Relationship Type="http://schemas.openxmlformats.org/officeDocument/2006/relationships/slideMaster" Target="/ppt/slideMasters/slideMaster1.xml" Id="R678102e3f7c74909" /><Relationship Type="http://schemas.openxmlformats.org/officeDocument/2006/relationships/notesMaster" Target="/ppt/notesMasters/notesMaster1.xml" Id="R8f83de5dd3294174" /><Relationship Type="http://schemas.openxmlformats.org/officeDocument/2006/relationships/presProps" Target="/ppt/presProps.xml" Id="Rcb47f21b8dd24eac" /><Relationship Type="http://schemas.openxmlformats.org/officeDocument/2006/relationships/tableStyles" Target="/ppt/tableStyles.xml" Id="Rdac1351a8ed1407e" /><Relationship Type="http://schemas.openxmlformats.org/officeDocument/2006/relationships/slide" Target="/ppt/slides/slide1.xml" Id="R81a753c459804187" /><Relationship Type="http://schemas.openxmlformats.org/officeDocument/2006/relationships/slide" Target="/ppt/slides/slide2.xml" Id="R325ba78bd87a4d2d" /><Relationship Type="http://schemas.openxmlformats.org/officeDocument/2006/relationships/slide" Target="/ppt/slides/slide3.xml" Id="R03097337d71143f8" /><Relationship Type="http://schemas.openxmlformats.org/officeDocument/2006/relationships/slide" Target="/ppt/slides/slide4.xml" Id="R262034ecfd8e43d1" /><Relationship Type="http://schemas.openxmlformats.org/officeDocument/2006/relationships/slide" Target="/ppt/slides/slide5.xml" Id="R413e655b84684595" /><Relationship Type="http://schemas.openxmlformats.org/officeDocument/2006/relationships/slide" Target="/ppt/slides/slide6.xml" Id="R33f8526607f04e15" /><Relationship Type="http://schemas.openxmlformats.org/officeDocument/2006/relationships/slide" Target="/ppt/slides/slide7.xml" Id="R0010b82d311a4c25" /><Relationship Type="http://schemas.openxmlformats.org/officeDocument/2006/relationships/slide" Target="/ppt/slides/slide8.xml" Id="R7f7efea90a4842e9" /><Relationship Type="http://schemas.openxmlformats.org/officeDocument/2006/relationships/slide" Target="/ppt/slides/slide9.xml" Id="Rec46592939224fa6" /><Relationship Type="http://schemas.openxmlformats.org/officeDocument/2006/relationships/slide" Target="/ppt/slides/slide10.xml" Id="R92b253236b1c498f" /><Relationship Type="http://schemas.openxmlformats.org/officeDocument/2006/relationships/slide" Target="/ppt/slides/slide11.xml" Id="R5d72e6b700b54d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2c7b2f6eb648b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9a890370ba4e66" /><Relationship Type="http://schemas.openxmlformats.org/officeDocument/2006/relationships/notesMaster" Target="/ppt/notesMasters/notesMaster1.xml" Id="R893378d2a2e848e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379ba6967b4351" /><Relationship Type="http://schemas.openxmlformats.org/officeDocument/2006/relationships/notesMaster" Target="/ppt/notesMasters/notesMaster1.xml" Id="R55d82ef3e3ee48f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fbf72a402c4222" /><Relationship Type="http://schemas.openxmlformats.org/officeDocument/2006/relationships/notesMaster" Target="/ppt/notesMasters/notesMaster1.xml" Id="Rfb3c048256174d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a8e1fec8e78445a" /><Relationship Type="http://schemas.openxmlformats.org/officeDocument/2006/relationships/notesMaster" Target="/ppt/notesMasters/notesMaster1.xml" Id="R1cd26b1fe73541c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99edb548c1043b4" /><Relationship Type="http://schemas.openxmlformats.org/officeDocument/2006/relationships/notesMaster" Target="/ppt/notesMasters/notesMaster1.xml" Id="R447e61d4e05b47b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c51735778484477" /><Relationship Type="http://schemas.openxmlformats.org/officeDocument/2006/relationships/notesMaster" Target="/ppt/notesMasters/notesMaster1.xml" Id="Rf384ea89b0a54cf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63dad7159e448f" /><Relationship Type="http://schemas.openxmlformats.org/officeDocument/2006/relationships/notesMaster" Target="/ppt/notesMasters/notesMaster1.xml" Id="R23fb3ad7f6694b7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50464f1720348fa" /><Relationship Type="http://schemas.openxmlformats.org/officeDocument/2006/relationships/notesMaster" Target="/ppt/notesMasters/notesMaster1.xml" Id="Rf7e25348a18a4a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6d3bc8c560748c7" /><Relationship Type="http://schemas.openxmlformats.org/officeDocument/2006/relationships/notesMaster" Target="/ppt/notesMasters/notesMaster1.xml" Id="R7d5e646e68604a5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097d174e9894a1b" /><Relationship Type="http://schemas.openxmlformats.org/officeDocument/2006/relationships/notesMaster" Target="/ppt/notesMasters/notesMaster1.xml" Id="Rd1f02b248113497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fd7ee8a7dd344e9" /><Relationship Type="http://schemas.openxmlformats.org/officeDocument/2006/relationships/notesMaster" Target="/ppt/notesMasters/notesMaster1.xml" Id="Rb3ec1655475a4bb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教學對象：使用手機接續電腦 AI 工作的學員。截圖來源如圖說；未以本教材宣稱個別手機已完成連線。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官方來源與截圖參考：</a:t>
            </a:r>
          </a:p>
          <a:p xmlns:a="http://schemas.openxmlformats.org/drawingml/2006/main">
            <a:r>
              <a:t>https://learn.chatgpt.com/docs/remote-connections</a:t>
            </a:r>
          </a:p>
          <a:p xmlns:a="http://schemas.openxmlformats.org/drawingml/2006/main">
            <a:r>
              <a:t>https://code.claude.com/docs/en/remote-control</a:t>
            </a:r>
          </a:p>
          <a:p xmlns:a="http://schemas.openxmlformats.org/drawingml/2006/main">
            <a:r>
              <a:t>教學對象：使用手機接續電腦 AI 工作的學員。截圖來源如圖說；未以本教材宣稱個別手機已完成連線。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官方來源與截圖參考：</a:t>
            </a:r>
          </a:p>
          <a:p xmlns:a="http://schemas.openxmlformats.org/drawingml/2006/main">
            <a:r>
              <a:t>https://learn.chatgpt.com/docs/remote-connections</a:t>
            </a:r>
          </a:p>
          <a:p xmlns:a="http://schemas.openxmlformats.org/drawingml/2006/main">
            <a:r>
              <a:t>教學對象：使用手機接續電腦 AI 工作的學員。截圖來源如圖說；未以本教材宣稱個別手機已完成連線。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教學對象：使用手機接續電腦 AI 工作的學員。截圖來源如圖說；未以本教材宣稱個別手機已完成連線。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官方來源與截圖參考：</a:t>
            </a:r>
          </a:p>
          <a:p xmlns:a="http://schemas.openxmlformats.org/drawingml/2006/main">
            <a:r>
              <a:t>https://learn.chatgpt.com/docs/remote-connections</a:t>
            </a:r>
          </a:p>
          <a:p xmlns:a="http://schemas.openxmlformats.org/drawingml/2006/main">
            <a:r>
              <a:t>教學對象：使用手機接續電腦 AI 工作的學員。截圖來源如圖說；未以本教材宣稱個別手機已完成連線。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官方來源與截圖參考：</a:t>
            </a:r>
          </a:p>
          <a:p xmlns:a="http://schemas.openxmlformats.org/drawingml/2006/main">
            <a:r>
              <a:t>https://learn.chatgpt.com/docs/mobile</a:t>
            </a:r>
          </a:p>
          <a:p xmlns:a="http://schemas.openxmlformats.org/drawingml/2006/main">
            <a:r>
              <a:t>教學對象：使用手機接續電腦 AI 工作的學員。截圖來源如圖說；未以本教材宣稱個別手機已完成連線。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官方來源與截圖參考：</a:t>
            </a:r>
          </a:p>
          <a:p xmlns:a="http://schemas.openxmlformats.org/drawingml/2006/main">
            <a:r>
              <a:t>https://code.claude.com/docs/en/remote-control</a:t>
            </a:r>
          </a:p>
          <a:p xmlns:a="http://schemas.openxmlformats.org/drawingml/2006/main">
            <a:r>
              <a:t>教學對象：使用手機接續電腦 AI 工作的學員。截圖來源如圖說；未以本教材宣稱個別手機已完成連線。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官方來源與截圖參考：</a:t>
            </a:r>
          </a:p>
          <a:p xmlns:a="http://schemas.openxmlformats.org/drawingml/2006/main">
            <a:r>
              <a:t>https://antigravity.google/docs/remote-control/</a:t>
            </a:r>
          </a:p>
          <a:p xmlns:a="http://schemas.openxmlformats.org/drawingml/2006/main">
            <a:r>
              <a:t>教學對象：使用手機接續電腦 AI 工作的學員。截圖來源如圖說；未以本教材宣稱個別手機已完成連線。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官方來源與截圖參考：</a:t>
            </a:r>
          </a:p>
          <a:p xmlns:a="http://schemas.openxmlformats.org/drawingml/2006/main">
            <a:r>
              <a:t>https://antigravity.google/docs/remote-control/</a:t>
            </a:r>
          </a:p>
          <a:p xmlns:a="http://schemas.openxmlformats.org/drawingml/2006/main">
            <a:r>
              <a:t>https://geminicli.com/docs/</a:t>
            </a:r>
          </a:p>
          <a:p xmlns:a="http://schemas.openxmlformats.org/drawingml/2006/main">
            <a:r>
              <a:t>教學對象：使用手機接續電腦 AI 工作的學員。截圖來源如圖說；未以本教材宣稱個別手機已完成連線。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教學對象：使用手機接續電腦 AI 工作的學員。截圖來源如圖說；未以本教材宣稱個別手機已完成連線。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官方來源與截圖參考：</a:t>
            </a:r>
          </a:p>
          <a:p xmlns:a="http://schemas.openxmlformats.org/drawingml/2006/main">
            <a:r>
              <a:t>https://learn.chatgpt.com/docs/remote-connections</a:t>
            </a:r>
          </a:p>
          <a:p xmlns:a="http://schemas.openxmlformats.org/drawingml/2006/main">
            <a:r>
              <a:t>https://code.claude.com/docs/en/remote-control</a:t>
            </a:r>
          </a:p>
          <a:p xmlns:a="http://schemas.openxmlformats.org/drawingml/2006/main">
            <a:r>
              <a:t>https://antigravity.google/docs/remote-control/</a:t>
            </a:r>
          </a:p>
          <a:p xmlns:a="http://schemas.openxmlformats.org/drawingml/2006/main">
            <a:r>
              <a:t>教學對象：使用手機接續電腦 AI 工作的學員。截圖來源如圖說；未以本教材宣稱個別手機已完成連線。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8113ad0be8423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4ec1d734b54e1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bba35ab9a945f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712ecf73ed482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a38e14adcc4a2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1f1a04ff9e40d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1B68660-4464-4FD3-9794-1D60CEFE2FE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009B8C6-F874-4FE9-B7F4-38AC4AE51D9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2B999A6-2D00-44DB-8A76-C3AC7F4D84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28E8ABE-1E0E-4DB2-A904-4892553E3D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32DD1BC-975E-4BDE-A78B-FBEFBA65329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A19C9FF-6B8D-4308-99F8-17C7DD858B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508C82C-6457-4E29-B115-3DCFEFAC26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BE5F52D-E9E4-4D3A-AF95-D47D0AF25F6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C367065-1768-4047-B554-17756B849A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88699D1-29A1-4EA6-8748-B616BDB1C23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3d51e7fe0a4c80" /><Relationship Type="http://schemas.openxmlformats.org/officeDocument/2006/relationships/slideLayout" Target="/ppt/slideLayouts/slideLayout1.xml" Id="R844a33084b924247" /><Relationship Type="http://schemas.openxmlformats.org/officeDocument/2006/relationships/slideLayout" Target="/ppt/slideLayouts/slideLayout2.xml" Id="R93f65d59757447e2" /><Relationship Type="http://schemas.openxmlformats.org/officeDocument/2006/relationships/slideLayout" Target="/ppt/slideLayouts/slideLayout3.xml" Id="R5d641c4eb2484b75" /><Relationship Type="http://schemas.openxmlformats.org/officeDocument/2006/relationships/slideLayout" Target="/ppt/slideLayouts/slideLayout4.xml" Id="R5dc0ae1b943648a8" /><Relationship Type="http://schemas.openxmlformats.org/officeDocument/2006/relationships/slideLayout" Target="/ppt/slideLayouts/slideLayout5.xml" Id="R7cb8b67f10d247c4" /><Relationship Type="http://schemas.openxmlformats.org/officeDocument/2006/relationships/slideLayout" Target="/ppt/slideLayouts/slideLayout6.xml" Id="R12702b48e4a04c6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4a33084b924247"/>
    <p:sldLayoutId xmlns:r="http://schemas.openxmlformats.org/officeDocument/2006/relationships" id="2147483650" r:id="R93f65d59757447e2"/>
    <p:sldLayoutId xmlns:r="http://schemas.openxmlformats.org/officeDocument/2006/relationships" id="2147483651" r:id="R5d641c4eb2484b75"/>
    <p:sldLayoutId xmlns:r="http://schemas.openxmlformats.org/officeDocument/2006/relationships" id="2147483652" r:id="R5dc0ae1b943648a8"/>
    <p:sldLayoutId xmlns:r="http://schemas.openxmlformats.org/officeDocument/2006/relationships" id="2147483653" r:id="R7cb8b67f10d247c4"/>
    <p:sldLayoutId xmlns:r="http://schemas.openxmlformats.org/officeDocument/2006/relationships" id="2147483654" r:id="R12702b48e4a04c6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4ede82cac24635" /><Relationship Type="http://schemas.openxmlformats.org/officeDocument/2006/relationships/notesSlide" Target="/ppt/notesSlides/notesSlide1.xml" Id="R2dd08d869f7e44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591b2a6af84b8b" /><Relationship Type="http://schemas.openxmlformats.org/officeDocument/2006/relationships/notesSlide" Target="/ppt/notesSlides/notesSlide2.xml" Id="R8cba8b542f2f40a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fa07a6a77b4677" /><Relationship Type="http://schemas.openxmlformats.org/officeDocument/2006/relationships/notesSlide" Target="/ppt/notesSlides/notesSlide3.xml" Id="R632a7f98b06e46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46333575a54ccf" /><Relationship Type="http://schemas.openxmlformats.org/officeDocument/2006/relationships/notesSlide" Target="/ppt/notesSlides/notesSlide4.xml" Id="R1a41f32f2b7441e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fcf73fe03d47ae" /><Relationship Type="http://schemas.openxmlformats.org/officeDocument/2006/relationships/image" Target="/ppt/media/image.jpeg" Id="R017d15f5eb4f4b23" /><Relationship Type="http://schemas.openxmlformats.org/officeDocument/2006/relationships/notesSlide" Target="/ppt/notesSlides/notesSlide5.xml" Id="Ra99b20d2aef54d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c3d4318bc8425e" /><Relationship Type="http://schemas.openxmlformats.org/officeDocument/2006/relationships/notesSlide" Target="/ppt/notesSlides/notesSlide6.xml" Id="R38807db3fde9488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73978275a34779" /><Relationship Type="http://schemas.openxmlformats.org/officeDocument/2006/relationships/image" Target="/ppt/media/image2.jpeg" Id="Rebf55c41f7b44613" /><Relationship Type="http://schemas.openxmlformats.org/officeDocument/2006/relationships/notesSlide" Target="/ppt/notesSlides/notesSlide7.xml" Id="R524e3e17d10d4a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6c0ca427df4259" /><Relationship Type="http://schemas.openxmlformats.org/officeDocument/2006/relationships/image" Target="/ppt/media/image3.jpeg" Id="R80fc686197184378" /><Relationship Type="http://schemas.openxmlformats.org/officeDocument/2006/relationships/notesSlide" Target="/ppt/notesSlides/notesSlide8.xml" Id="R06b67b3057ff4e6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f5ee2061cd4e99" /><Relationship Type="http://schemas.openxmlformats.org/officeDocument/2006/relationships/notesSlide" Target="/ppt/notesSlides/notesSlide9.xml" Id="R8ca6f9c794aa4e0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a18bbb24c64871" /><Relationship Type="http://schemas.openxmlformats.org/officeDocument/2006/relationships/notesSlide" Target="/ppt/notesSlides/notesSlide10.xml" Id="Rb68beab12333435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44e189164b4043" /><Relationship Type="http://schemas.openxmlformats.org/officeDocument/2006/relationships/notesSlide" Target="/ppt/notesSlides/notesSlide11.xml" Id="R5a523a1c01f4457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3B4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4649A8-1C65-44E0-BC34-A88C5017E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125" b="1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125" b="1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125" b="1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125" b="1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125" b="1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125" b="1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125" b="1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125" b="1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125" b="1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pPr>
            <a:r>
              <a:rPr sz="1125" b="1">
                <a:solidFill>
                  <a:srgbClr val="B6DDD0"/>
                </a:solidFill>
                <a:latin typeface="PingFang TC"/>
                <a:ea typeface="PingFang TC"/>
                <a:cs typeface="PingFang TC"/>
              </a:rPr>
              <a:t>01  /  REMOTE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5B8A73-6BCF-4AB0-B3E7-2C87EC9A8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4800" b="1">
                <a:solidFill>
                  <a:srgbClr val="FFFFFF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4800" b="1">
                <a:solidFill>
                  <a:srgbClr val="FFFFFF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4800" b="1">
                <a:solidFill>
                  <a:srgbClr val="FFFFFF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4800" b="1">
                <a:solidFill>
                  <a:srgbClr val="FFFFFF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4800" b="1">
                <a:solidFill>
                  <a:srgbClr val="FFFFFF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4800" b="1">
                <a:solidFill>
                  <a:srgbClr val="FFFFFF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4800" b="1">
                <a:solidFill>
                  <a:srgbClr val="FFFFFF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4800" b="1">
                <a:solidFill>
                  <a:srgbClr val="FFFFFF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4800" b="1">
                <a:solidFill>
                  <a:srgbClr val="FFFFFF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PingFang TC"/>
                <a:ea typeface="PingFang TC"/>
                <a:cs typeface="PingFang TC"/>
              </a:defRPr>
            </a:pPr>
            <a:r>
              <a:rPr sz="4800" b="1">
                <a:solidFill>
                  <a:srgbClr val="FFFFFF"/>
                </a:solidFill>
                <a:latin typeface="PingFang TC"/>
                <a:ea typeface="PingFang TC"/>
                <a:cs typeface="PingFang TC"/>
              </a:rPr>
              <a:t>手機遠端控制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7AF529-2B98-4FD0-990C-695D208EB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956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pPr>
            <a:r>
              <a: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rPr>
              <a:t>Codex、Claude Code 與 Google 工具設定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C54BB5-9DA2-40EC-95AA-5B720BCD1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defRPr>
            </a:pPr>
            <a:r>
              <a:rPr sz="2250" b="0">
                <a:solidFill>
                  <a:srgbClr val="DBEAE7"/>
                </a:solidFill>
                <a:latin typeface="PingFang TC"/>
                <a:ea typeface="PingFang TC"/>
                <a:cs typeface="PingFang TC"/>
              </a:rPr>
              <a:t>連線原理 → 下載 Skill → 圖文設定 → 手機驗收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15906E-9A4F-48A4-B711-7A6938EC7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rPr>
              <a:t>BLAKE.MBA  ·  2026-10-30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580E68-61BA-47F4-AE1C-5FF02D963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B6DDD0"/>
                </a:solidFill>
                <a:latin typeface="PingFang TC"/>
                <a:ea typeface="PingFang TC"/>
                <a:cs typeface="PingFang TC"/>
              </a:rPr>
              <a:t>1 / 11</a:t>
            </a:r>
          </a:p>
        </p:txBody>
      </p:sp>
    </p:spTree>
    <p:extLst>
      <p:ext uri="{BB962C8B-B14F-4D97-AF65-F5344CB8AC3E}">
        <p14:creationId xmlns:p14="http://schemas.microsoft.com/office/powerpoint/2010/main" val="7980409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12E2C3-ECFB-4238-BF2E-03CA16ED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pPr>
            <a:r>
              <a: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rPr>
              <a:t>02  /  REMOTE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7A84DE-FA56-45FB-830C-9B8E2320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pPr>
            <a:r>
              <a: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rPr>
              <a:t>手機連線的原理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94E755-BE3A-429F-8B5C-294DDD643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手機：輸入指令、查看進度、回覆授權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21E533-AEDB-405F-B8A4-FA6CDDA08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官方連線服務：驗證裝置、同步工作狀態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D4CC45-C97E-4431-9D65-AC7A4D1D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957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你的電腦：讀取檔案、執行工具、產出成果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C95E1B-2F48-4BC3-BB6A-B4F832E2A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720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先在電腦啟用遠端功能，再由手機配對或選工作。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5E4673-BA2A-4C9B-AC1F-8588E0DAF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BLAKE.MBA  ·  2026-10-30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8AF4E2-44DB-4E28-9D10-7E7752E2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2 / 11</a:t>
            </a:r>
          </a:p>
        </p:txBody>
      </p:sp>
    </p:spTree>
    <p:extLst>
      <p:ext uri="{BB962C8B-B14F-4D97-AF65-F5344CB8AC3E}">
        <p14:creationId xmlns:p14="http://schemas.microsoft.com/office/powerpoint/2010/main" val="18129873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A1275E-EC30-4ACD-9C2A-68DA15EA4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pPr>
            <a:r>
              <a: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rPr>
              <a:t>03  /  REMOTE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782C2B-0C44-424E-B800-6817AB398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pPr>
            <a:r>
              <a: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rPr>
              <a:t>連線前的準備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197365-D0A4-454D-A6F5-205351F3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電腦開機、連網，對應 AI 程式持續運行。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87F68D-4D04-431D-A1E3-1776DFA75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手機與電腦使用相同帳號與工作區。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C3E96B-14C8-4963-AF52-1310331A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957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準備完成帳號驗證及裝置授權。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91EE9A-3A8C-4C6F-A969-52B45576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720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選電腦名稱與本機專案，接續原有工作。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006BA7-736A-46F8-BF0D-9B4B590C1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BLAKE.MBA  ·  2026-10-30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149FF9-B873-48A9-8770-882711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3 / 11</a:t>
            </a:r>
          </a:p>
        </p:txBody>
      </p:sp>
    </p:spTree>
    <p:extLst>
      <p:ext uri="{BB962C8B-B14F-4D97-AF65-F5344CB8AC3E}">
        <p14:creationId xmlns:p14="http://schemas.microsoft.com/office/powerpoint/2010/main" val="16651254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7D433B-2ABF-469B-A24D-F8B85DC37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pPr>
            <a:r>
              <a: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rPr>
              <a:t>04  /  REMOTE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02A9C8-D044-46BA-84EE-6230B8829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pPr>
            <a:r>
              <a: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rPr>
              <a:t>下載 Skill，開始設定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E6ED66-A12C-4F55-88F4-14345DB75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到教學主頁選擇 Codex、Claude 或 Gemini 下載包。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C420BD-16B0-4170-ABFA-C24EEA474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解壓縮後，依包內平台說明安裝或載入。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F8A266-741A-4162-8EFB-31885BBEC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957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告訴 AI 手機、電腦與要連接的工具。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D32569-280C-4FAB-A58A-C4721B26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720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範例：使用 setup-ai-remote。我使用 iPhone 與 Mac，請幫我設定 Codex 手機遠端控制。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8DC859-C5B6-4930-AAC2-5350D9EE0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BLAKE.MBA  ·  2026-10-30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734E20-34D1-4335-97FC-5BB4CD196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4 / 11</a:t>
            </a:r>
          </a:p>
        </p:txBody>
      </p:sp>
    </p:spTree>
    <p:extLst>
      <p:ext uri="{BB962C8B-B14F-4D97-AF65-F5344CB8AC3E}">
        <p14:creationId xmlns:p14="http://schemas.microsoft.com/office/powerpoint/2010/main" val="2098263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703800-AC2B-4B42-91D3-4F33F6CE4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pPr>
            <a:r>
              <a: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rPr>
              <a:t>05  /  REMOTE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1B87EF-0679-4BEF-8D9B-EAD216E3E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pPr>
            <a:r>
              <a: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rPr>
              <a:t>Codex：電腦端 Connections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13046E-038F-402D-ABE1-F16537C508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7d15f5eb4f4b23"/>
          <a:stretch xmlns:a="http://schemas.openxmlformats.org/drawingml/2006/main"/>
        </p:blipFill>
        <p:spPr>
          <a:xfrm xmlns:a="http://schemas.openxmlformats.org/drawingml/2006/main">
            <a:off x="609600" y="2357438"/>
            <a:ext cx="5238750" cy="261937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1E5E48-6B9D-4B55-AF9F-F5A980E1E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29225"/>
            <a:ext cx="523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OpenAI 官方文件介面示意截圖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6EC848-503D-489C-A735-61041C048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55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1. Settings → Connections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6E7464-509F-445D-8FA8-E18843CE7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194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2. Control this Mac／PC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CBE238-C1A0-40D5-BDCE-E774A1680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433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3. 選 Set up 或 Add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C74063-6BBE-4990-BD9A-F2535AAEA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672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4. 依畫面完成驗證，顯示配對 QR Code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7E7A74-5FFD-48CD-916B-2A22A59B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BLAKE.MBA  ·  2026-10-30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1ABF3E-B957-4585-8EE2-0EBEC9C01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5 / 11</a:t>
            </a:r>
          </a:p>
        </p:txBody>
      </p:sp>
    </p:spTree>
    <p:extLst>
      <p:ext uri="{BB962C8B-B14F-4D97-AF65-F5344CB8AC3E}">
        <p14:creationId xmlns:p14="http://schemas.microsoft.com/office/powerpoint/2010/main" val="13437374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259C6D-8781-451E-8FBF-9A90F3BB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pPr>
            <a:r>
              <a: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rPr>
              <a:t>06  /  REMOTE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CE793E-A14A-496C-A055-74424ABD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pPr>
            <a:r>
              <a: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rPr>
              <a:t>Codex：手機掃碼接續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8B1441-87CA-4124-8684-95527E7AF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更新 ChatGPT 手機 App，掃描電腦的 QR Code。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70DE39-F6FA-4F8B-81B4-EF9DEAB9E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確認相同帳號及工作區，完成裝置配對。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51417C-D1FE-42E7-B842-1C044AD7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957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開啟 Codex；舊版入口可能顯示 Remote。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4014D6-47D7-4158-A8EA-867BDA285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720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選擇你的電腦、專案，再開啟工作。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473A93-2F8A-43AB-86CD-720ABA1E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BLAKE.MBA  ·  2026-10-30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082BE2-FACF-4466-B629-734F12EEC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6 / 11</a:t>
            </a:r>
          </a:p>
        </p:txBody>
      </p:sp>
    </p:spTree>
    <p:extLst>
      <p:ext uri="{BB962C8B-B14F-4D97-AF65-F5344CB8AC3E}">
        <p14:creationId xmlns:p14="http://schemas.microsoft.com/office/powerpoint/2010/main" val="8369115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21BF35-3DDA-48E8-BCCD-99395C364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pPr>
            <a:r>
              <a: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rPr>
              <a:t>07  /  REMOTE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7EC4EB-17FA-43F0-96DC-78A1BA13A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pPr>
            <a:r>
              <a: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rPr>
              <a:t>Claude Code：啟用 Remote Control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EF979-189F-4912-B894-DD5807C183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f55c41f7b44613"/>
          <a:stretch xmlns:a="http://schemas.openxmlformats.org/drawingml/2006/main"/>
        </p:blipFill>
        <p:spPr>
          <a:xfrm xmlns:a="http://schemas.openxmlformats.org/drawingml/2006/main">
            <a:off x="609600" y="3047426"/>
            <a:ext cx="5238750" cy="85839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058C34-0150-4C88-BD13-64C43BCDE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67225"/>
            <a:ext cx="523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本機 Claude 桌面 App 工具列截圖；右側 &lt;/&gt; 是 Code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653281-602A-412A-9542-44BCC8A4E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55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1. 左上角選 Code（&lt;/&gt;），開啟本機工作。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EA5741-F8AE-4ACE-B053-B9C58E873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194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2. 在工作的輸入框輸入 /remote-control。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B05A36-DD84-49CB-BAE2-C1182B372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433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3. 依提示啟用；命令列可提供網址與 QR Code。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CF3D63-4163-4593-ABD9-D70EDFB17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672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4. 手機開工作連結，或在 Claude App 的 Code 選工作。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4315D6-CAED-42A9-B7AF-2D84C5A08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BLAKE.MBA  ·  2026-10-30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D0FEB5-0C6C-4433-A712-3E02A4523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7 / 11</a:t>
            </a:r>
          </a:p>
        </p:txBody>
      </p:sp>
    </p:spTree>
    <p:extLst>
      <p:ext uri="{BB962C8B-B14F-4D97-AF65-F5344CB8AC3E}">
        <p14:creationId xmlns:p14="http://schemas.microsoft.com/office/powerpoint/2010/main" val="9745263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AB343E-29EF-46A7-AD42-90A410C5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pPr>
            <a:r>
              <a: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rPr>
              <a:t>08  /  REMOTE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9BA76E-458E-454F-994E-247437071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pPr>
            <a:r>
              <a: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rPr>
              <a:t>Antigravity：電腦設定與手機入口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15CFD9-177E-4813-B03B-540C0893AF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fc686197184378"/>
          <a:stretch xmlns:a="http://schemas.openxmlformats.org/drawingml/2006/main"/>
        </p:blipFill>
        <p:spPr>
          <a:xfrm xmlns:a="http://schemas.openxmlformats.org/drawingml/2006/main">
            <a:off x="609600" y="2714625"/>
            <a:ext cx="5238750" cy="152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2E2F9-B768-42C9-ABF7-662AFBE2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67225"/>
            <a:ext cx="523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20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本機 Antigravity 左下角 Settings 入口截圖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D2743-C9A3-491F-B079-486CA557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55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1. 左下角 Settings → Application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23012C-936C-4E30-B635-317400C8C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194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2. 開啟 Enable Remote Control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4261AE-2FB1-48A7-B0A7-245A9A8A8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433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3. 設定容易辨識的 Device Name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15459C-B3BF-4687-B360-7B81F0A81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672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4. 手機瀏覽器：antigravity.google.com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D79583-8896-48A5-A269-39EB5F1A9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991100"/>
            <a:ext cx="523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5. 相同 Google 帳號 → 選電腦 → 開啟工作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F32CF7-2361-479A-890C-C81891DC8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BLAKE.MBA  ·  2026-10-30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06CCC8-269E-4073-8598-BB734081B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8 / 11</a:t>
            </a:r>
          </a:p>
        </p:txBody>
      </p:sp>
    </p:spTree>
    <p:extLst>
      <p:ext uri="{BB962C8B-B14F-4D97-AF65-F5344CB8AC3E}">
        <p14:creationId xmlns:p14="http://schemas.microsoft.com/office/powerpoint/2010/main" val="1216002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6696B8-85B1-4F0F-B567-C7D7EFD27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pPr>
            <a:r>
              <a: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rPr>
              <a:t>09  /  REMOTE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E1ACAF-3CCA-46F3-9BD7-BEDBD9905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pPr>
            <a:r>
              <a: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rPr>
              <a:t>Google 工具：先確認產品名稱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BDAB72-9B7C-4D06-A68A-96EDCB6A2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Antigravity：本課示範內建 Remote Control。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DCA0DE-4599-4DC6-B169-8EDE0ADA3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Gemini CLI／Code Assist：先核對產品、版本與官方支援。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777167-D8AB-4ABF-AE3F-B4505489D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957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Gemini 手機聊天有自己的檔案與工具範圍。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86DAFA-6365-4568-ABD2-BC105DD9E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72025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想接續本機工作，先確認手機連的是哪台電腦。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C30364-40C8-4F2D-860C-59BA306C5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BLAKE.MBA  ·  2026-10-30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E8E49A-B3D4-4642-9F7B-A525D4563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9 / 11</a:t>
            </a:r>
          </a:p>
        </p:txBody>
      </p:sp>
    </p:spTree>
    <p:extLst>
      <p:ext uri="{BB962C8B-B14F-4D97-AF65-F5344CB8AC3E}">
        <p14:creationId xmlns:p14="http://schemas.microsoft.com/office/powerpoint/2010/main" val="16652691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32AA37-CB22-435D-A309-336F6CDF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pPr>
            <a:r>
              <a: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rPr>
              <a:t>10  /  REMOTE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24D7E-BED1-48A5-B0F6-BC0C6005A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pPr>
            <a:r>
              <a: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rPr>
              <a:t>手機連線驗收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1AED71-CFCC-4361-BE32-0905BC887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請回覆目前時間與這個工作的資料夾名稱，不要修改檔案。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CC8308-159A-459A-8CD3-3FA2BD37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收到回覆後，再送一則追加訊息。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D938E4-A0C9-418F-A604-2E92A3CCD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957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確認同一台電腦、同一個工作，再切行動網路練習。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F9E92E-AEAE-4BBE-B518-717952DF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720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排錯順序：開機與網路 → 程式 → 帳號 → 遠端開關。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041141-FCF3-4B6E-9D26-66208CDD0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BLAKE.MBA  ·  2026-10-30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9D0FFB-DF7F-49BB-B536-F041248C4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10 / 11</a:t>
            </a:r>
          </a:p>
        </p:txBody>
      </p:sp>
    </p:spTree>
    <p:extLst>
      <p:ext uri="{BB962C8B-B14F-4D97-AF65-F5344CB8AC3E}">
        <p14:creationId xmlns:p14="http://schemas.microsoft.com/office/powerpoint/2010/main" val="12712702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51B51D-2D3B-4378-8F99-18CAEA533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defRPr>
            </a:pPr>
            <a:r>
              <a:rPr sz="1125" b="1">
                <a:solidFill>
                  <a:srgbClr val="4D7D77"/>
                </a:solidFill>
                <a:latin typeface="PingFang TC"/>
                <a:ea typeface="PingFang TC"/>
                <a:cs typeface="PingFang TC"/>
              </a:rPr>
              <a:t>11  /  REMOTE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80E7A2-50C1-4A88-9CF9-12A5C2BF4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defRPr>
            </a:pPr>
            <a:r>
              <a:rPr sz="3300" b="1">
                <a:solidFill>
                  <a:srgbClr val="153B48"/>
                </a:solidFill>
                <a:latin typeface="PingFang TC"/>
                <a:ea typeface="PingFang TC"/>
                <a:cs typeface="PingFang TC"/>
              </a:rPr>
              <a:t>圖文設定頁與停止連線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F92496-3443-4170-BA26-72E1DD10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教學與下載：skill.blake.mba/lessons/setup-ai-remote/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2DEDE4-38E3-4124-BF17-94704785F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Codex：Connections 關閉遠端控制或移除裝置。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C13311-22A7-4E2E-940D-18E761B19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957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Claude Code：/remote-control 狀態面板中斷連線。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3358E9-6C3F-4753-9748-5ACF6313F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72025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8"/>
                </a:solidFill>
                <a:latin typeface="PingFang TC"/>
                <a:ea typeface="PingFang TC"/>
                <a:cs typeface="PingFang TC"/>
              </a:rPr>
              <a:t>Antigravity：Application 關閉 Enable Remote Control。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398A51-D5A0-4005-A28A-07C0B6802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BLAKE.MBA  ·  2026-10-30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8B79CA-5E2B-4F68-941B-648D51145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defPPr>
            <a:lvl1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1pPr>
            <a:lvl2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2pPr>
            <a:lvl3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3pPr>
            <a:lvl4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4pPr>
            <a:lvl5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5pPr>
            <a:lvl6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6pPr>
            <a:lvl7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7pPr>
            <a:lvl8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8pPr>
            <a:lvl9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defRPr>
            </a:pPr>
            <a:r>
              <a:rPr sz="1050" b="0">
                <a:solidFill>
                  <a:srgbClr val="587074"/>
                </a:solidFill>
                <a:latin typeface="PingFang TC"/>
                <a:ea typeface="PingFang TC"/>
                <a:cs typeface="PingFang TC"/>
              </a:rPr>
              <a:t>11 / 11</a:t>
            </a:r>
          </a:p>
        </p:txBody>
      </p:sp>
    </p:spTree>
    <p:extLst>
      <p:ext uri="{BB962C8B-B14F-4D97-AF65-F5344CB8AC3E}">
        <p14:creationId xmlns:p14="http://schemas.microsoft.com/office/powerpoint/2010/main" val="9828022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2026-10-30T10:17:49.0560000Z</dcterms:created>
  <dcterms:modified xsi:type="dcterms:W3CDTF">2026-10-30T10:17:49.0560000Z</dcterms:modified>
</coreProperties>
</file>